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1"/>
  </p:notesMasterIdLst>
  <p:sldIdLst>
    <p:sldId id="257" r:id="rId4"/>
    <p:sldId id="667" r:id="rId5"/>
    <p:sldId id="668" r:id="rId6"/>
    <p:sldId id="669" r:id="rId7"/>
    <p:sldId id="670" r:id="rId8"/>
    <p:sldId id="671" r:id="rId9"/>
    <p:sldId id="672" r:id="rId1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9"/>
    <a:srgbClr val="FF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0599" autoAdjust="0"/>
  </p:normalViewPr>
  <p:slideViewPr>
    <p:cSldViewPr snapToGrid="0">
      <p:cViewPr varScale="1">
        <p:scale>
          <a:sx n="71" d="100"/>
          <a:sy n="71" d="100"/>
        </p:scale>
        <p:origin x="108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91C46-8CA0-4958-9286-46F976BAA5CA}" type="datetimeFigureOut">
              <a:rPr lang="cs-CZ" smtClean="0"/>
              <a:t>14.06.2024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7B537-DA42-42B1-9ABA-742EF2F43E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54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E2BAC-C39F-4556-A179-5451CF6BF04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71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25" y="5359351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49"/>
            <a:ext cx="12192000" cy="1390651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23" y="4059080"/>
            <a:ext cx="10875433" cy="1134144"/>
          </a:xfrm>
        </p:spPr>
        <p:txBody>
          <a:bodyPr anchor="b" anchorCtr="0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23" y="3429000"/>
            <a:ext cx="10875433" cy="378048"/>
          </a:xfrm>
        </p:spPr>
        <p:txBody>
          <a:bodyPr anchor="b" anchorCtr="0"/>
          <a:lstStyle>
            <a:lvl1pPr marL="335992" indent="-335992" algn="l">
              <a:buClrTx/>
              <a:buFont typeface="Verdana" pitchFamily="34" charset="0"/>
              <a:buChar char="—"/>
              <a:defRPr sz="2000" b="1">
                <a:solidFill>
                  <a:schemeClr val="accent3"/>
                </a:solidFill>
              </a:defRPr>
            </a:lvl1pPr>
            <a:lvl2pPr marL="671983" indent="-335992" algn="l">
              <a:buClrTx/>
              <a:buFont typeface="Verdana" pitchFamily="34" charset="0"/>
              <a:buChar char="—"/>
              <a:defRPr sz="2000">
                <a:solidFill>
                  <a:schemeClr val="accent3"/>
                </a:solidFill>
              </a:defRPr>
            </a:lvl2pPr>
            <a:lvl3pPr marL="1007975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3pPr>
            <a:lvl4pPr marL="1295968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4pPr>
            <a:lvl5pPr marL="1583960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5pPr>
            <a:lvl6pPr marL="1871953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6pPr>
            <a:lvl7pPr marL="2159946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7pPr>
            <a:lvl8pPr marL="2447939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8pPr>
            <a:lvl9pPr marL="2735932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25" y="6327371"/>
            <a:ext cx="10875433" cy="221071"/>
          </a:xfrm>
        </p:spPr>
        <p:txBody>
          <a:bodyPr anchor="b" anchorCtr="0"/>
          <a:lstStyle>
            <a:lvl1pPr marL="287993" indent="-287993">
              <a:buClrTx/>
              <a:defRPr sz="1467" b="1">
                <a:solidFill>
                  <a:schemeClr val="tx1"/>
                </a:solidFill>
              </a:defRPr>
            </a:lvl1pPr>
            <a:lvl2pPr marL="575986" indent="-287993">
              <a:buClrTx/>
              <a:defRPr sz="1467" b="0">
                <a:solidFill>
                  <a:schemeClr val="tx1"/>
                </a:solidFill>
              </a:defRPr>
            </a:lvl2pPr>
            <a:lvl3pPr marL="863978" indent="-287993">
              <a:buClrTx/>
              <a:defRPr sz="1467" b="0">
                <a:solidFill>
                  <a:schemeClr val="tx1"/>
                </a:solidFill>
              </a:defRPr>
            </a:lvl3pPr>
            <a:lvl4pPr marL="1199970" indent="-287993">
              <a:buClrTx/>
              <a:defRPr sz="1467" b="0">
                <a:solidFill>
                  <a:schemeClr val="tx1"/>
                </a:solidFill>
              </a:defRPr>
            </a:lvl4pPr>
            <a:lvl5pPr marL="1535962" indent="-287993">
              <a:buClrTx/>
              <a:defRPr sz="1467" b="0">
                <a:solidFill>
                  <a:schemeClr val="tx1"/>
                </a:solidFill>
              </a:defRPr>
            </a:lvl5pPr>
            <a:lvl6pPr marL="1823954" indent="-287993">
              <a:buClrTx/>
              <a:defRPr sz="1467" b="0">
                <a:solidFill>
                  <a:schemeClr val="tx1"/>
                </a:solidFill>
              </a:defRPr>
            </a:lvl6pPr>
            <a:lvl7pPr marL="2111947" indent="-287993">
              <a:buClrTx/>
              <a:defRPr sz="1467" b="0">
                <a:solidFill>
                  <a:schemeClr val="tx1"/>
                </a:solidFill>
              </a:defRPr>
            </a:lvl7pPr>
            <a:lvl8pPr marL="2399940" indent="-287993">
              <a:buClrTx/>
              <a:defRPr sz="1467" b="0">
                <a:solidFill>
                  <a:schemeClr val="tx1"/>
                </a:solidFill>
              </a:defRPr>
            </a:lvl8pPr>
            <a:lvl9pPr marL="2687933" indent="-287993">
              <a:buClrTx/>
              <a:defRPr sz="14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25" y="5571272"/>
            <a:ext cx="10875433" cy="496152"/>
          </a:xfrm>
        </p:spPr>
        <p:txBody>
          <a:bodyPr anchor="t" anchorCtr="0"/>
          <a:lstStyle>
            <a:lvl1pPr marL="335992" indent="-335992">
              <a:buClrTx/>
              <a:defRPr sz="2000" b="0">
                <a:solidFill>
                  <a:schemeClr val="tx1"/>
                </a:solidFill>
              </a:defRPr>
            </a:lvl1pPr>
            <a:lvl2pPr marL="623984" indent="-287993">
              <a:buClrTx/>
              <a:defRPr sz="1467" b="0">
                <a:solidFill>
                  <a:schemeClr val="tx1"/>
                </a:solidFill>
              </a:defRPr>
            </a:lvl2pPr>
            <a:lvl3pPr marL="911977" indent="-287993">
              <a:buClrTx/>
              <a:defRPr sz="1467" b="0">
                <a:solidFill>
                  <a:schemeClr val="tx1"/>
                </a:solidFill>
              </a:defRPr>
            </a:lvl3pPr>
            <a:lvl4pPr marL="1247969" indent="-287993">
              <a:buClrTx/>
              <a:defRPr sz="1467" b="0">
                <a:solidFill>
                  <a:schemeClr val="tx1"/>
                </a:solidFill>
              </a:defRPr>
            </a:lvl4pPr>
            <a:lvl5pPr marL="1583960" indent="-287993">
              <a:buClrTx/>
              <a:defRPr sz="1467" b="0">
                <a:solidFill>
                  <a:schemeClr val="tx1"/>
                </a:solidFill>
              </a:defRPr>
            </a:lvl5pPr>
            <a:lvl6pPr marL="1871953" indent="-287993">
              <a:buClrTx/>
              <a:defRPr sz="1467" b="0">
                <a:solidFill>
                  <a:schemeClr val="tx1"/>
                </a:solidFill>
              </a:defRPr>
            </a:lvl6pPr>
            <a:lvl7pPr marL="2159946" indent="-287993">
              <a:buClrTx/>
              <a:defRPr sz="1467" b="0">
                <a:solidFill>
                  <a:schemeClr val="tx1"/>
                </a:solidFill>
              </a:defRPr>
            </a:lvl7pPr>
            <a:lvl8pPr marL="2447939" indent="-287993">
              <a:buClrTx/>
              <a:defRPr sz="1467" b="0">
                <a:solidFill>
                  <a:schemeClr val="tx1"/>
                </a:solidFill>
              </a:defRPr>
            </a:lvl8pPr>
            <a:lvl9pPr marL="2735932" indent="-287993">
              <a:buClrTx/>
              <a:defRPr sz="14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576000"/>
            <a:ext cx="2284897" cy="8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53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25" y="5359351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49"/>
            <a:ext cx="12192000" cy="1390651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335992" indent="-335992" algn="r">
              <a:buClrTx/>
              <a:buFont typeface="Verdana" pitchFamily="34" charset="0"/>
              <a:buChar char="—"/>
              <a:defRPr sz="2000" b="1">
                <a:solidFill>
                  <a:schemeClr val="bg1"/>
                </a:solidFill>
              </a:defRPr>
            </a:lvl1pPr>
            <a:lvl2pPr marL="671983" indent="-335992" algn="r">
              <a:buClrTx/>
              <a:buFont typeface="Verdana" pitchFamily="34" charset="0"/>
              <a:buChar char="—"/>
              <a:defRPr sz="2000" b="0">
                <a:solidFill>
                  <a:schemeClr val="bg1"/>
                </a:solidFill>
              </a:defRPr>
            </a:lvl2pPr>
            <a:lvl3pPr marL="1007975" indent="-287993" algn="r">
              <a:buClrTx/>
              <a:buFont typeface="Verdana" pitchFamily="34" charset="0"/>
              <a:buChar char="—"/>
              <a:defRPr sz="1467">
                <a:solidFill>
                  <a:schemeClr val="bg1"/>
                </a:solidFill>
              </a:defRPr>
            </a:lvl3pPr>
            <a:lvl4pPr marL="1295968" indent="-287993" algn="r">
              <a:buClrTx/>
              <a:buFont typeface="Verdana" pitchFamily="34" charset="0"/>
              <a:buChar char="—"/>
              <a:defRPr sz="1467">
                <a:solidFill>
                  <a:schemeClr val="bg1"/>
                </a:solidFill>
              </a:defRPr>
            </a:lvl4pPr>
            <a:lvl5pPr marL="1583960" indent="-287993" algn="r">
              <a:buClrTx/>
              <a:buFont typeface="Verdana" pitchFamily="34" charset="0"/>
              <a:buChar char="—"/>
              <a:defRPr sz="1467">
                <a:solidFill>
                  <a:schemeClr val="bg1"/>
                </a:solidFill>
              </a:defRPr>
            </a:lvl5pPr>
            <a:lvl6pPr marL="1871953" indent="-287993" algn="r">
              <a:buClrTx/>
              <a:buFont typeface="Verdana" pitchFamily="34" charset="0"/>
              <a:buChar char="—"/>
              <a:defRPr sz="1467">
                <a:solidFill>
                  <a:schemeClr val="bg1"/>
                </a:solidFill>
              </a:defRPr>
            </a:lvl6pPr>
            <a:lvl7pPr marL="2159946" indent="-287993" algn="r">
              <a:buClrTx/>
              <a:buFont typeface="Verdana" pitchFamily="34" charset="0"/>
              <a:buChar char="—"/>
              <a:defRPr sz="1467">
                <a:solidFill>
                  <a:schemeClr val="bg1"/>
                </a:solidFill>
              </a:defRPr>
            </a:lvl7pPr>
            <a:lvl8pPr marL="2447939" indent="-287993" algn="r">
              <a:buClrTx/>
              <a:buFont typeface="Verdana" pitchFamily="34" charset="0"/>
              <a:buChar char="—"/>
              <a:defRPr sz="1467">
                <a:solidFill>
                  <a:schemeClr val="bg1"/>
                </a:solidFill>
              </a:defRPr>
            </a:lvl8pPr>
            <a:lvl9pPr marL="2735932" indent="-287993" algn="r">
              <a:buClrTx/>
              <a:buFont typeface="Verdana" pitchFamily="34" charset="0"/>
              <a:buChar char="—"/>
              <a:defRPr sz="1467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25" y="6327371"/>
            <a:ext cx="10875433" cy="221071"/>
          </a:xfrm>
        </p:spPr>
        <p:txBody>
          <a:bodyPr anchor="b" anchorCtr="0"/>
          <a:lstStyle>
            <a:lvl1pPr marL="287993" indent="-287993">
              <a:buClrTx/>
              <a:defRPr sz="1467" b="1">
                <a:solidFill>
                  <a:schemeClr val="tx1"/>
                </a:solidFill>
              </a:defRPr>
            </a:lvl1pPr>
            <a:lvl2pPr marL="575986" indent="-287993">
              <a:buClrTx/>
              <a:defRPr sz="1467" b="0">
                <a:solidFill>
                  <a:schemeClr val="tx1"/>
                </a:solidFill>
              </a:defRPr>
            </a:lvl2pPr>
            <a:lvl3pPr marL="863978" indent="-287993">
              <a:buClrTx/>
              <a:defRPr sz="1467" b="0">
                <a:solidFill>
                  <a:schemeClr val="tx1"/>
                </a:solidFill>
              </a:defRPr>
            </a:lvl3pPr>
            <a:lvl4pPr marL="1199970" indent="-287993">
              <a:buClrTx/>
              <a:defRPr sz="1467" b="0">
                <a:solidFill>
                  <a:schemeClr val="tx1"/>
                </a:solidFill>
              </a:defRPr>
            </a:lvl4pPr>
            <a:lvl5pPr marL="1535962" indent="-287993">
              <a:buClrTx/>
              <a:defRPr sz="1467" b="0">
                <a:solidFill>
                  <a:schemeClr val="tx1"/>
                </a:solidFill>
              </a:defRPr>
            </a:lvl5pPr>
            <a:lvl6pPr marL="1823954" indent="-287993">
              <a:buClrTx/>
              <a:defRPr sz="1467" b="0">
                <a:solidFill>
                  <a:schemeClr val="tx1"/>
                </a:solidFill>
              </a:defRPr>
            </a:lvl6pPr>
            <a:lvl7pPr marL="2111947" indent="-287993">
              <a:buClrTx/>
              <a:defRPr sz="1467" b="0">
                <a:solidFill>
                  <a:schemeClr val="tx1"/>
                </a:solidFill>
              </a:defRPr>
            </a:lvl7pPr>
            <a:lvl8pPr marL="2399940" indent="-287993">
              <a:buClrTx/>
              <a:defRPr sz="1467" b="0">
                <a:solidFill>
                  <a:schemeClr val="tx1"/>
                </a:solidFill>
              </a:defRPr>
            </a:lvl8pPr>
            <a:lvl9pPr marL="2687933" indent="-287993">
              <a:buClrTx/>
              <a:defRPr sz="14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22" y="357191"/>
            <a:ext cx="6114036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90" y="5570625"/>
            <a:ext cx="10875433" cy="496800"/>
          </a:xfrm>
        </p:spPr>
        <p:txBody>
          <a:bodyPr anchor="t" anchorCtr="0"/>
          <a:lstStyle>
            <a:lvl1pPr marL="287993" indent="-287993">
              <a:buClrTx/>
              <a:defRPr sz="1467" b="0">
                <a:solidFill>
                  <a:schemeClr val="tx1"/>
                </a:solidFill>
              </a:defRPr>
            </a:lvl1pPr>
            <a:lvl2pPr marL="575986" indent="-287993">
              <a:buClrTx/>
              <a:defRPr sz="1467" b="0">
                <a:solidFill>
                  <a:schemeClr val="tx1"/>
                </a:solidFill>
              </a:defRPr>
            </a:lvl2pPr>
            <a:lvl3pPr marL="863978" indent="-287993">
              <a:buClrTx/>
              <a:defRPr sz="1467" b="0">
                <a:solidFill>
                  <a:schemeClr val="tx1"/>
                </a:solidFill>
              </a:defRPr>
            </a:lvl3pPr>
            <a:lvl4pPr marL="1199970" indent="-287993">
              <a:buClrTx/>
              <a:defRPr sz="1467" b="0">
                <a:solidFill>
                  <a:schemeClr val="tx1"/>
                </a:solidFill>
              </a:defRPr>
            </a:lvl4pPr>
            <a:lvl5pPr marL="1535962" indent="-287993">
              <a:buClrTx/>
              <a:defRPr sz="1467" b="0">
                <a:solidFill>
                  <a:schemeClr val="tx1"/>
                </a:solidFill>
              </a:defRPr>
            </a:lvl5pPr>
            <a:lvl6pPr marL="1823954" indent="-287993">
              <a:buClrTx/>
              <a:defRPr sz="1467" b="0">
                <a:solidFill>
                  <a:schemeClr val="tx1"/>
                </a:solidFill>
              </a:defRPr>
            </a:lvl6pPr>
            <a:lvl7pPr marL="2111947" indent="-287993">
              <a:buClrTx/>
              <a:defRPr sz="1467" b="0">
                <a:solidFill>
                  <a:schemeClr val="tx1"/>
                </a:solidFill>
              </a:defRPr>
            </a:lvl7pPr>
            <a:lvl8pPr marL="2399940" indent="-287993">
              <a:buClrTx/>
              <a:defRPr sz="1467" b="0">
                <a:solidFill>
                  <a:schemeClr val="tx1"/>
                </a:solidFill>
              </a:defRPr>
            </a:lvl8pPr>
            <a:lvl9pPr marL="2687933" indent="-287993">
              <a:buClrTx/>
              <a:defRPr sz="14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63641"/>
            <a:ext cx="3507232" cy="8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35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25" y="5359351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49"/>
            <a:ext cx="12192000" cy="1390651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23" y="4059080"/>
            <a:ext cx="10875433" cy="1134144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23" y="3429000"/>
            <a:ext cx="10875433" cy="378048"/>
          </a:xfrm>
        </p:spPr>
        <p:txBody>
          <a:bodyPr anchor="b" anchorCtr="0"/>
          <a:lstStyle>
            <a:lvl1pPr marL="335992" indent="-335992" algn="l">
              <a:buClrTx/>
              <a:buFont typeface="Verdana" pitchFamily="34" charset="0"/>
              <a:buChar char="—"/>
              <a:defRPr sz="2000" b="1">
                <a:solidFill>
                  <a:schemeClr val="accent3"/>
                </a:solidFill>
              </a:defRPr>
            </a:lvl1pPr>
            <a:lvl2pPr marL="671983" indent="-335992" algn="l">
              <a:buClrTx/>
              <a:buFont typeface="Verdana" pitchFamily="34" charset="0"/>
              <a:buChar char="—"/>
              <a:defRPr sz="2000">
                <a:solidFill>
                  <a:schemeClr val="accent3"/>
                </a:solidFill>
              </a:defRPr>
            </a:lvl2pPr>
            <a:lvl3pPr marL="1007975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3pPr>
            <a:lvl4pPr marL="1295968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4pPr>
            <a:lvl5pPr marL="1583960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5pPr>
            <a:lvl6pPr marL="1871953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6pPr>
            <a:lvl7pPr marL="2159946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7pPr>
            <a:lvl8pPr marL="2447939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8pPr>
            <a:lvl9pPr marL="2735932" indent="-287993" algn="l">
              <a:buClrTx/>
              <a:buFont typeface="Verdana" pitchFamily="34" charset="0"/>
              <a:buChar char="—"/>
              <a:defRPr sz="1467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25" y="6327371"/>
            <a:ext cx="10875433" cy="221071"/>
          </a:xfrm>
        </p:spPr>
        <p:txBody>
          <a:bodyPr anchor="b" anchorCtr="0"/>
          <a:lstStyle>
            <a:lvl1pPr marL="287993" indent="-287993">
              <a:buClrTx/>
              <a:defRPr sz="1467" b="1">
                <a:solidFill>
                  <a:schemeClr val="tx1"/>
                </a:solidFill>
              </a:defRPr>
            </a:lvl1pPr>
            <a:lvl2pPr marL="575986" indent="-287993">
              <a:buClrTx/>
              <a:defRPr sz="1467" b="0">
                <a:solidFill>
                  <a:schemeClr val="tx1"/>
                </a:solidFill>
              </a:defRPr>
            </a:lvl2pPr>
            <a:lvl3pPr marL="863978" indent="-287993">
              <a:buClrTx/>
              <a:defRPr sz="1467" b="0">
                <a:solidFill>
                  <a:schemeClr val="tx1"/>
                </a:solidFill>
              </a:defRPr>
            </a:lvl3pPr>
            <a:lvl4pPr marL="1199970" indent="-287993">
              <a:buClrTx/>
              <a:defRPr sz="1467" b="0">
                <a:solidFill>
                  <a:schemeClr val="tx1"/>
                </a:solidFill>
              </a:defRPr>
            </a:lvl4pPr>
            <a:lvl5pPr marL="1535962" indent="-287993">
              <a:buClrTx/>
              <a:defRPr sz="1467" b="0">
                <a:solidFill>
                  <a:schemeClr val="tx1"/>
                </a:solidFill>
              </a:defRPr>
            </a:lvl5pPr>
            <a:lvl6pPr marL="1823954" indent="-287993">
              <a:buClrTx/>
              <a:defRPr sz="1467" b="0">
                <a:solidFill>
                  <a:schemeClr val="tx1"/>
                </a:solidFill>
              </a:defRPr>
            </a:lvl6pPr>
            <a:lvl7pPr marL="2111947" indent="-287993">
              <a:buClrTx/>
              <a:defRPr sz="1467" b="0">
                <a:solidFill>
                  <a:schemeClr val="tx1"/>
                </a:solidFill>
              </a:defRPr>
            </a:lvl7pPr>
            <a:lvl8pPr marL="2399940" indent="-287993">
              <a:buClrTx/>
              <a:defRPr sz="1467" b="0">
                <a:solidFill>
                  <a:schemeClr val="tx1"/>
                </a:solidFill>
              </a:defRPr>
            </a:lvl8pPr>
            <a:lvl9pPr marL="2687933" indent="-287993">
              <a:buClrTx/>
              <a:defRPr sz="14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25" y="5571272"/>
            <a:ext cx="10875433" cy="496152"/>
          </a:xfrm>
        </p:spPr>
        <p:txBody>
          <a:bodyPr anchor="t" anchorCtr="0"/>
          <a:lstStyle>
            <a:lvl1pPr marL="335992" indent="-335992">
              <a:buClrTx/>
              <a:defRPr sz="2000" b="0">
                <a:solidFill>
                  <a:schemeClr val="tx1"/>
                </a:solidFill>
              </a:defRPr>
            </a:lvl1pPr>
            <a:lvl2pPr marL="623984" indent="-287993">
              <a:buClrTx/>
              <a:defRPr sz="1467" b="0">
                <a:solidFill>
                  <a:schemeClr val="tx1"/>
                </a:solidFill>
              </a:defRPr>
            </a:lvl2pPr>
            <a:lvl3pPr marL="911977" indent="-287993">
              <a:buClrTx/>
              <a:defRPr sz="1467" b="0">
                <a:solidFill>
                  <a:schemeClr val="tx1"/>
                </a:solidFill>
              </a:defRPr>
            </a:lvl3pPr>
            <a:lvl4pPr marL="1247969" indent="-287993">
              <a:buClrTx/>
              <a:defRPr sz="1467" b="0">
                <a:solidFill>
                  <a:schemeClr val="tx1"/>
                </a:solidFill>
              </a:defRPr>
            </a:lvl4pPr>
            <a:lvl5pPr marL="1583960" indent="-287993">
              <a:buClrTx/>
              <a:defRPr sz="1467" b="0">
                <a:solidFill>
                  <a:schemeClr val="tx1"/>
                </a:solidFill>
              </a:defRPr>
            </a:lvl5pPr>
            <a:lvl6pPr marL="1871953" indent="-287993">
              <a:buClrTx/>
              <a:defRPr sz="1467" b="0">
                <a:solidFill>
                  <a:schemeClr val="tx1"/>
                </a:solidFill>
              </a:defRPr>
            </a:lvl6pPr>
            <a:lvl7pPr marL="2159946" indent="-287993">
              <a:buClrTx/>
              <a:defRPr sz="1467" b="0">
                <a:solidFill>
                  <a:schemeClr val="tx1"/>
                </a:solidFill>
              </a:defRPr>
            </a:lvl7pPr>
            <a:lvl8pPr marL="2447939" indent="-287993">
              <a:buClrTx/>
              <a:defRPr sz="1467" b="0">
                <a:solidFill>
                  <a:schemeClr val="tx1"/>
                </a:solidFill>
              </a:defRPr>
            </a:lvl8pPr>
            <a:lvl9pPr marL="2735932" indent="-287993">
              <a:buClrTx/>
              <a:defRPr sz="14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B9573AE-0377-40D9-BDA9-DF8523212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01" y="576001"/>
            <a:ext cx="2284897" cy="8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76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25" y="1509717"/>
            <a:ext cx="10875433" cy="4061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25" y="5697292"/>
            <a:ext cx="10875433" cy="370137"/>
          </a:xfrm>
        </p:spPr>
        <p:txBody>
          <a:bodyPr anchor="b" anchorCtr="0"/>
          <a:lstStyle>
            <a:lvl1pPr marL="287993" indent="-287993">
              <a:buClrTx/>
              <a:defRPr sz="1467"/>
            </a:lvl1pPr>
            <a:lvl2pPr marL="575986" indent="-287993">
              <a:buClrTx/>
              <a:defRPr sz="1467"/>
            </a:lvl2pPr>
            <a:lvl3pPr marL="863978" indent="-287993">
              <a:buClrTx/>
              <a:defRPr sz="1467"/>
            </a:lvl3pPr>
            <a:lvl4pPr marL="1199970" indent="-287993">
              <a:buClrTx/>
              <a:defRPr sz="1467"/>
            </a:lvl4pPr>
            <a:lvl5pPr marL="1535962" indent="-287993">
              <a:buClrTx/>
              <a:defRPr sz="1467"/>
            </a:lvl5pPr>
            <a:lvl6pPr marL="1823954" indent="-287993">
              <a:buClrTx/>
              <a:defRPr sz="1467"/>
            </a:lvl6pPr>
            <a:lvl7pPr marL="2111947" indent="-287993">
              <a:buClrTx/>
              <a:defRPr sz="1467"/>
            </a:lvl7pPr>
            <a:lvl8pPr marL="2399940" indent="-287993">
              <a:buClrTx/>
              <a:defRPr sz="1467"/>
            </a:lvl8pPr>
            <a:lvl9pPr marL="2687933" indent="-287993">
              <a:buClrTx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25" y="360000"/>
            <a:ext cx="10875433" cy="800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VRT u Odoleny Vody</a:t>
            </a:r>
          </a:p>
        </p:txBody>
      </p:sp>
    </p:spTree>
    <p:extLst>
      <p:ext uri="{BB962C8B-B14F-4D97-AF65-F5344CB8AC3E}">
        <p14:creationId xmlns:p14="http://schemas.microsoft.com/office/powerpoint/2010/main" val="109765880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25" y="1509717"/>
            <a:ext cx="7192433" cy="4061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25" y="5697292"/>
            <a:ext cx="10875433" cy="370137"/>
          </a:xfrm>
        </p:spPr>
        <p:txBody>
          <a:bodyPr anchor="b" anchorCtr="0"/>
          <a:lstStyle>
            <a:lvl1pPr marL="287993" indent="-287993">
              <a:buClrTx/>
              <a:defRPr sz="1467"/>
            </a:lvl1pPr>
            <a:lvl2pPr marL="575986" indent="-287993">
              <a:buClrTx/>
              <a:defRPr sz="1467"/>
            </a:lvl2pPr>
            <a:lvl3pPr marL="863978" indent="-287993">
              <a:buClrTx/>
              <a:defRPr sz="1467"/>
            </a:lvl3pPr>
            <a:lvl4pPr marL="1199970" indent="-287993">
              <a:buClrTx/>
              <a:defRPr sz="1467"/>
            </a:lvl4pPr>
            <a:lvl5pPr marL="1535962" indent="-287993">
              <a:buClrTx/>
              <a:defRPr sz="1467"/>
            </a:lvl5pPr>
            <a:lvl6pPr marL="1823954" indent="-287993">
              <a:buClrTx/>
              <a:defRPr sz="1467"/>
            </a:lvl6pPr>
            <a:lvl7pPr marL="2111947" indent="-287993">
              <a:buClrTx/>
              <a:defRPr sz="1467"/>
            </a:lvl7pPr>
            <a:lvl8pPr marL="2399940" indent="-287993">
              <a:buClrTx/>
              <a:defRPr sz="1467"/>
            </a:lvl8pPr>
            <a:lvl9pPr marL="2687933" indent="-287993">
              <a:buClrTx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25" y="360000"/>
            <a:ext cx="10875433" cy="800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78807" y="1509717"/>
            <a:ext cx="3359151" cy="4060825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VRT u Odoleny Vody</a:t>
            </a:r>
          </a:p>
        </p:txBody>
      </p:sp>
    </p:spTree>
    <p:extLst>
      <p:ext uri="{BB962C8B-B14F-4D97-AF65-F5344CB8AC3E}">
        <p14:creationId xmlns:p14="http://schemas.microsoft.com/office/powerpoint/2010/main" val="193707500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9" y="1509717"/>
            <a:ext cx="5266267" cy="4061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VRT u Odoleny Vody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25" y="5697292"/>
            <a:ext cx="10875433" cy="370137"/>
          </a:xfrm>
        </p:spPr>
        <p:txBody>
          <a:bodyPr anchor="b" anchorCtr="0"/>
          <a:lstStyle>
            <a:lvl1pPr marL="287993" indent="-287993">
              <a:buClrTx/>
              <a:defRPr sz="1467"/>
            </a:lvl1pPr>
            <a:lvl2pPr marL="575986" indent="-287993">
              <a:buClrTx/>
              <a:defRPr sz="1467"/>
            </a:lvl2pPr>
            <a:lvl3pPr marL="863978" indent="-287993">
              <a:buClrTx/>
              <a:defRPr sz="1467"/>
            </a:lvl3pPr>
            <a:lvl4pPr marL="1199970" indent="-287993">
              <a:buClrTx/>
              <a:defRPr sz="1467"/>
            </a:lvl4pPr>
            <a:lvl5pPr marL="1535962" indent="-287993">
              <a:buClrTx/>
              <a:defRPr sz="1467"/>
            </a:lvl5pPr>
            <a:lvl6pPr marL="1823954" indent="-287993">
              <a:buClrTx/>
              <a:defRPr sz="1467"/>
            </a:lvl6pPr>
            <a:lvl7pPr marL="2111947" indent="-287993">
              <a:buClrTx/>
              <a:defRPr sz="1467"/>
            </a:lvl7pPr>
            <a:lvl8pPr marL="2399940" indent="-287993">
              <a:buClrTx/>
              <a:defRPr sz="1467"/>
            </a:lvl8pPr>
            <a:lvl9pPr marL="2687933" indent="-287993">
              <a:buClrTx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25" y="360000"/>
            <a:ext cx="10875433" cy="800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63219" y="1509717"/>
            <a:ext cx="5274733" cy="406082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03201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25" y="3429000"/>
            <a:ext cx="10875433" cy="2142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VRT u Odoleny Vody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25" y="5697292"/>
            <a:ext cx="10875433" cy="370137"/>
          </a:xfrm>
        </p:spPr>
        <p:txBody>
          <a:bodyPr anchor="b" anchorCtr="0"/>
          <a:lstStyle>
            <a:lvl1pPr marL="287993" indent="-287993">
              <a:buClrTx/>
              <a:defRPr sz="1467"/>
            </a:lvl1pPr>
            <a:lvl2pPr marL="575986" indent="-287993">
              <a:buClrTx/>
              <a:defRPr sz="1467"/>
            </a:lvl2pPr>
            <a:lvl3pPr marL="863978" indent="-287993">
              <a:buClrTx/>
              <a:defRPr sz="1467"/>
            </a:lvl3pPr>
            <a:lvl4pPr marL="1199970" indent="-287993">
              <a:buClrTx/>
              <a:defRPr sz="1467"/>
            </a:lvl4pPr>
            <a:lvl5pPr marL="1535962" indent="-287993">
              <a:buClrTx/>
              <a:defRPr sz="1467"/>
            </a:lvl5pPr>
            <a:lvl6pPr marL="1823954" indent="-287993">
              <a:buClrTx/>
              <a:defRPr sz="1467"/>
            </a:lvl6pPr>
            <a:lvl7pPr marL="2111947" indent="-287993">
              <a:buClrTx/>
              <a:defRPr sz="1467"/>
            </a:lvl7pPr>
            <a:lvl8pPr marL="2399940" indent="-287993">
              <a:buClrTx/>
              <a:defRPr sz="1467"/>
            </a:lvl8pPr>
            <a:lvl9pPr marL="2687933" indent="-287993">
              <a:buClrTx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25" y="360000"/>
            <a:ext cx="10875433" cy="800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78807" y="1509713"/>
            <a:ext cx="3359151" cy="169200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7058" y="1509713"/>
            <a:ext cx="3517900" cy="1692000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62519" y="1509713"/>
            <a:ext cx="3350683" cy="16920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64569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0"/>
            <a:ext cx="12195788" cy="5467351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49"/>
            <a:ext cx="12192000" cy="139065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VRT u Odoleny Vody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25" y="5554804"/>
            <a:ext cx="10875433" cy="496425"/>
          </a:xfrm>
        </p:spPr>
        <p:txBody>
          <a:bodyPr/>
          <a:lstStyle>
            <a:lvl1pPr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9" name="Picture 8" descr="logo-zapat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6327368"/>
            <a:ext cx="333248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24739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25" y="5359351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49"/>
            <a:ext cx="12192000" cy="169545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VRT u Odoleny Vody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14" name="Picture 13" descr="logo-zapat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4" y="6327368"/>
            <a:ext cx="333248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95455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25" y="5359351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49"/>
            <a:ext cx="12192000" cy="1390651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72000" rIns="96000" bIns="96000" rtlCol="0" anchor="t" anchorCtr="0"/>
          <a:lstStyle/>
          <a:p>
            <a:pPr algn="l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335992" indent="-335992" algn="r">
              <a:buClrTx/>
              <a:buFont typeface="Verdana" pitchFamily="34" charset="0"/>
              <a:buChar char="—"/>
              <a:defRPr sz="2000" b="1">
                <a:solidFill>
                  <a:schemeClr val="tx1"/>
                </a:solidFill>
              </a:defRPr>
            </a:lvl1pPr>
            <a:lvl2pPr marL="671983" indent="-335992" algn="r">
              <a:buClrTx/>
              <a:buFont typeface="Verdana" pitchFamily="34" charset="0"/>
              <a:buChar char="—"/>
              <a:defRPr sz="2000" b="0">
                <a:solidFill>
                  <a:schemeClr val="tx1"/>
                </a:solidFill>
              </a:defRPr>
            </a:lvl2pPr>
            <a:lvl3pPr marL="1007975" indent="-287993" algn="r">
              <a:buClrTx/>
              <a:buFont typeface="Verdana" pitchFamily="34" charset="0"/>
              <a:buChar char="—"/>
              <a:defRPr sz="1467">
                <a:solidFill>
                  <a:schemeClr val="tx1"/>
                </a:solidFill>
              </a:defRPr>
            </a:lvl3pPr>
            <a:lvl4pPr marL="1295968" indent="-287993" algn="r">
              <a:buClrTx/>
              <a:buFont typeface="Verdana" pitchFamily="34" charset="0"/>
              <a:buChar char="—"/>
              <a:defRPr sz="1467">
                <a:solidFill>
                  <a:schemeClr val="tx1"/>
                </a:solidFill>
              </a:defRPr>
            </a:lvl4pPr>
            <a:lvl5pPr marL="1583960" indent="-287993" algn="r">
              <a:buClrTx/>
              <a:buFont typeface="Verdana" pitchFamily="34" charset="0"/>
              <a:buChar char="—"/>
              <a:defRPr sz="1467">
                <a:solidFill>
                  <a:schemeClr val="tx1"/>
                </a:solidFill>
              </a:defRPr>
            </a:lvl5pPr>
            <a:lvl6pPr marL="1871953" indent="-287993" algn="r">
              <a:buClrTx/>
              <a:buFont typeface="Verdana" pitchFamily="34" charset="0"/>
              <a:buChar char="—"/>
              <a:defRPr sz="1467">
                <a:solidFill>
                  <a:schemeClr val="tx1"/>
                </a:solidFill>
              </a:defRPr>
            </a:lvl6pPr>
            <a:lvl7pPr marL="2159946" indent="-287993" algn="r">
              <a:buClrTx/>
              <a:buFont typeface="Verdana" pitchFamily="34" charset="0"/>
              <a:buChar char="—"/>
              <a:defRPr sz="1467">
                <a:solidFill>
                  <a:schemeClr val="tx1"/>
                </a:solidFill>
              </a:defRPr>
            </a:lvl7pPr>
            <a:lvl8pPr marL="2447939" indent="-287993" algn="r">
              <a:buClrTx/>
              <a:buFont typeface="Verdana" pitchFamily="34" charset="0"/>
              <a:buChar char="—"/>
              <a:defRPr sz="1467">
                <a:solidFill>
                  <a:schemeClr val="tx1"/>
                </a:solidFill>
              </a:defRPr>
            </a:lvl8pPr>
            <a:lvl9pPr marL="2735932" indent="-287993" algn="r">
              <a:buClrTx/>
              <a:buFont typeface="Verdana" pitchFamily="34" charset="0"/>
              <a:buChar char="—"/>
              <a:defRPr sz="1467">
                <a:solidFill>
                  <a:schemeClr val="tx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25" y="6327371"/>
            <a:ext cx="10875433" cy="221071"/>
          </a:xfrm>
        </p:spPr>
        <p:txBody>
          <a:bodyPr anchor="b" anchorCtr="0"/>
          <a:lstStyle>
            <a:lvl1pPr marL="287993" indent="-287993">
              <a:buClrTx/>
              <a:defRPr sz="1467" b="1">
                <a:solidFill>
                  <a:schemeClr val="tx1"/>
                </a:solidFill>
              </a:defRPr>
            </a:lvl1pPr>
            <a:lvl2pPr marL="575986" indent="-287993">
              <a:buClrTx/>
              <a:defRPr sz="1467" b="0">
                <a:solidFill>
                  <a:schemeClr val="tx1"/>
                </a:solidFill>
              </a:defRPr>
            </a:lvl2pPr>
            <a:lvl3pPr marL="863978" indent="-287993">
              <a:buClrTx/>
              <a:defRPr sz="1467" b="0">
                <a:solidFill>
                  <a:schemeClr val="tx1"/>
                </a:solidFill>
              </a:defRPr>
            </a:lvl3pPr>
            <a:lvl4pPr marL="1199970" indent="-287993">
              <a:buClrTx/>
              <a:defRPr sz="1467" b="0">
                <a:solidFill>
                  <a:schemeClr val="tx1"/>
                </a:solidFill>
              </a:defRPr>
            </a:lvl4pPr>
            <a:lvl5pPr marL="1535962" indent="-287993">
              <a:buClrTx/>
              <a:defRPr sz="1467" b="0">
                <a:solidFill>
                  <a:schemeClr val="tx1"/>
                </a:solidFill>
              </a:defRPr>
            </a:lvl5pPr>
            <a:lvl6pPr marL="1823954" indent="-287993">
              <a:buClrTx/>
              <a:defRPr sz="1467" b="0">
                <a:solidFill>
                  <a:schemeClr val="tx1"/>
                </a:solidFill>
              </a:defRPr>
            </a:lvl6pPr>
            <a:lvl7pPr marL="2111947" indent="-287993">
              <a:buClrTx/>
              <a:defRPr sz="1467" b="0">
                <a:solidFill>
                  <a:schemeClr val="tx1"/>
                </a:solidFill>
              </a:defRPr>
            </a:lvl7pPr>
            <a:lvl8pPr marL="2399940" indent="-287993">
              <a:buClrTx/>
              <a:defRPr sz="1467" b="0">
                <a:solidFill>
                  <a:schemeClr val="tx1"/>
                </a:solidFill>
              </a:defRPr>
            </a:lvl8pPr>
            <a:lvl9pPr marL="2687933" indent="-287993">
              <a:buClrTx/>
              <a:defRPr sz="14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22" y="357191"/>
            <a:ext cx="6114036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90" y="5570625"/>
            <a:ext cx="10875433" cy="496800"/>
          </a:xfrm>
        </p:spPr>
        <p:txBody>
          <a:bodyPr anchor="t" anchorCtr="0"/>
          <a:lstStyle>
            <a:lvl1pPr marL="287993" indent="-287993">
              <a:buClrTx/>
              <a:defRPr sz="1467" b="0">
                <a:solidFill>
                  <a:schemeClr val="tx1"/>
                </a:solidFill>
              </a:defRPr>
            </a:lvl1pPr>
            <a:lvl2pPr marL="575986" indent="-287993">
              <a:buClrTx/>
              <a:defRPr sz="1467" b="0">
                <a:solidFill>
                  <a:schemeClr val="tx1"/>
                </a:solidFill>
              </a:defRPr>
            </a:lvl2pPr>
            <a:lvl3pPr marL="863978" indent="-287993">
              <a:buClrTx/>
              <a:defRPr sz="1467" b="0">
                <a:solidFill>
                  <a:schemeClr val="tx1"/>
                </a:solidFill>
              </a:defRPr>
            </a:lvl3pPr>
            <a:lvl4pPr marL="1199970" indent="-287993">
              <a:buClrTx/>
              <a:defRPr sz="1467" b="0">
                <a:solidFill>
                  <a:schemeClr val="tx1"/>
                </a:solidFill>
              </a:defRPr>
            </a:lvl4pPr>
            <a:lvl5pPr marL="1535962" indent="-287993">
              <a:buClrTx/>
              <a:defRPr sz="1467" b="0">
                <a:solidFill>
                  <a:schemeClr val="tx1"/>
                </a:solidFill>
              </a:defRPr>
            </a:lvl5pPr>
            <a:lvl6pPr marL="1823954" indent="-287993">
              <a:buClrTx/>
              <a:defRPr sz="1467" b="0">
                <a:solidFill>
                  <a:schemeClr val="tx1"/>
                </a:solidFill>
              </a:defRPr>
            </a:lvl6pPr>
            <a:lvl7pPr marL="2111947" indent="-287993">
              <a:buClrTx/>
              <a:defRPr sz="1467" b="0">
                <a:solidFill>
                  <a:schemeClr val="tx1"/>
                </a:solidFill>
              </a:defRPr>
            </a:lvl7pPr>
            <a:lvl8pPr marL="2399940" indent="-287993">
              <a:buClrTx/>
              <a:defRPr sz="1467" b="0">
                <a:solidFill>
                  <a:schemeClr val="tx1"/>
                </a:solidFill>
              </a:defRPr>
            </a:lvl8pPr>
            <a:lvl9pPr marL="2687933" indent="-287993">
              <a:buClrTx/>
              <a:defRPr sz="14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576000"/>
            <a:ext cx="2284897" cy="8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85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25" y="357191"/>
            <a:ext cx="10875433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25" y="1509717"/>
            <a:ext cx="10875433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384" y="6327373"/>
            <a:ext cx="1212619" cy="2210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381" y="6327373"/>
            <a:ext cx="7656928" cy="2210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r>
              <a:rPr lang="cs-CZ"/>
              <a:t>VRT u Odoleny Vody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41" y="6327373"/>
            <a:ext cx="641417" cy="2210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67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6" descr="logo-zapati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6327368"/>
            <a:ext cx="333248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8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cover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ts val="320"/>
        </a:spcBef>
        <a:buClr>
          <a:schemeClr val="tx2"/>
        </a:buClr>
        <a:buFont typeface="Verdana" pitchFamily="34" charset="0"/>
        <a:buChar char="—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815980" indent="-335992" algn="l" defTabSz="1219170" rtl="0" eaLnBrk="1" latinLnBrk="0" hangingPunct="1">
        <a:spcBef>
          <a:spcPts val="320"/>
        </a:spcBef>
        <a:buClrTx/>
        <a:buFont typeface="Verdana" pitchFamily="34" charset="0"/>
        <a:buChar char="—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51971" indent="-335992" algn="l" defTabSz="1219170" rtl="0" eaLnBrk="1" latinLnBrk="0" hangingPunct="1">
        <a:spcBef>
          <a:spcPct val="20000"/>
        </a:spcBef>
        <a:buFont typeface="Verdana" pitchFamily="34" charset="0"/>
        <a:buChar char="—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7963" indent="-287993" algn="l" defTabSz="1219170" rtl="0" eaLnBrk="1" latinLnBrk="0" hangingPunct="1">
        <a:spcBef>
          <a:spcPct val="20000"/>
        </a:spcBef>
        <a:buFont typeface="Verdana" pitchFamily="34" charset="0"/>
        <a:buChar char="—"/>
        <a:defRPr sz="1467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775956" indent="-287993" algn="l" defTabSz="1219170" rtl="0" eaLnBrk="1" latinLnBrk="0" hangingPunct="1">
        <a:spcBef>
          <a:spcPct val="20000"/>
        </a:spcBef>
        <a:buFont typeface="Verdana" pitchFamily="34" charset="0"/>
        <a:buChar char="—"/>
        <a:defRPr sz="1467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063948" indent="-287993" algn="l" defTabSz="1219170" rtl="0" eaLnBrk="1" latinLnBrk="0" hangingPunct="1">
        <a:spcBef>
          <a:spcPct val="20000"/>
        </a:spcBef>
        <a:buFont typeface="Verdana" pitchFamily="34" charset="0"/>
        <a:buChar char="—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351941" indent="-287993" algn="l" defTabSz="1219170" rtl="0" eaLnBrk="1" latinLnBrk="0" hangingPunct="1">
        <a:spcBef>
          <a:spcPct val="20000"/>
        </a:spcBef>
        <a:buFont typeface="Verdana" pitchFamily="34" charset="0"/>
        <a:buChar char="—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639934" indent="-287993" algn="l" defTabSz="1219170" rtl="0" eaLnBrk="1" latinLnBrk="0" hangingPunct="1">
        <a:spcBef>
          <a:spcPct val="20000"/>
        </a:spcBef>
        <a:buFont typeface="Verdana" pitchFamily="34" charset="0"/>
        <a:buChar char="—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927927" indent="-287993" algn="l" defTabSz="1219170" rtl="0" eaLnBrk="1" latinLnBrk="0" hangingPunct="1">
        <a:spcBef>
          <a:spcPct val="20000"/>
        </a:spcBef>
        <a:buFont typeface="Verdana" pitchFamily="34" charset="0"/>
        <a:buChar char="—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880">
          <p15:clr>
            <a:srgbClr val="F26B43"/>
          </p15:clr>
        </p15:guide>
        <p15:guide id="3" orient="horz" pos="4592">
          <p15:clr>
            <a:srgbClr val="F26B43"/>
          </p15:clr>
        </p15:guide>
        <p15:guide id="4" pos="419">
          <p15:clr>
            <a:srgbClr val="F26B43"/>
          </p15:clr>
        </p15:guide>
        <p15:guide id="5" pos="7261">
          <p15:clr>
            <a:srgbClr val="F26B43"/>
          </p15:clr>
        </p15:guide>
        <p15:guide id="6" orient="horz" pos="45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BFC9390-7C60-4D37-89E0-21617792B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Praha, 14. 06. 2024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8A1BD65E-2E86-4C97-A20F-6879A954E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525" y="5571271"/>
            <a:ext cx="10875433" cy="756099"/>
          </a:xfrm>
        </p:spPr>
        <p:txBody>
          <a:bodyPr/>
          <a:lstStyle/>
          <a:p>
            <a:pPr marL="0" lvl="1" indent="0">
              <a:buNone/>
            </a:pPr>
            <a:r>
              <a:rPr lang="cs-CZ" dirty="0"/>
              <a:t>Stavební správa VRT </a:t>
            </a:r>
          </a:p>
          <a:p>
            <a:pPr marL="0" lvl="1" indent="0">
              <a:buNone/>
            </a:pPr>
            <a:r>
              <a:rPr lang="cs-CZ" dirty="0"/>
              <a:t>Ing. Pavel Hruška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E90B7AB-8BA9-4492-9708-782FA2846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0" dirty="0"/>
              <a:t>Líbeznice - doplnění</a:t>
            </a: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36A588FD-2009-457B-995E-F8D7C6C65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523" y="3870056"/>
            <a:ext cx="8156575" cy="378048"/>
          </a:xfrm>
        </p:spPr>
        <p:txBody>
          <a:bodyPr/>
          <a:lstStyle/>
          <a:p>
            <a:pPr marL="0" indent="0">
              <a:buNone/>
            </a:pPr>
            <a:r>
              <a:rPr lang="cs-CZ" b="0" dirty="0"/>
              <a:t>Vysokorychlostní trať Drážďany-Praha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4B2A18A-5C7C-FFC2-1599-022BCBF4C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0513" y="524346"/>
            <a:ext cx="1577375" cy="9223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F253FEB-4602-F046-A237-9691139C5E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524346"/>
            <a:ext cx="4400187" cy="9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3167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A6A1F67-EC19-1EEA-5526-2E4E89087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41" r="2" b="5154"/>
          <a:stretch/>
        </p:blipFill>
        <p:spPr>
          <a:xfrm>
            <a:off x="662525" y="790571"/>
            <a:ext cx="10875433" cy="4780706"/>
          </a:xfrm>
          <a:noFill/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BD30D7FB-75F0-756F-C29F-D01FE44CEA97}"/>
              </a:ext>
            </a:extLst>
          </p:cNvPr>
          <p:cNvSpPr txBox="1"/>
          <p:nvPr/>
        </p:nvSpPr>
        <p:spPr>
          <a:xfrm>
            <a:off x="662525" y="5697292"/>
            <a:ext cx="10875433" cy="370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Vzdálenosti jsou přibližné, měřené od vnější stěny tunelu k fasádě nejbližšího domu</a:t>
            </a:r>
            <a:endParaRPr lang="en-US" sz="1200" b="1" dirty="0"/>
          </a:p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Aktuální stav</a:t>
            </a:r>
            <a:r>
              <a:rPr lang="en-US" sz="1200" b="1" dirty="0"/>
              <a:t> k </a:t>
            </a:r>
            <a:r>
              <a:rPr lang="cs-CZ" sz="1200" b="1" dirty="0"/>
              <a:t>1</a:t>
            </a:r>
            <a:r>
              <a:rPr lang="en-US" sz="1200" b="1" dirty="0"/>
              <a:t>.</a:t>
            </a:r>
            <a:r>
              <a:rPr lang="cs-CZ" sz="1200" b="1" dirty="0"/>
              <a:t> 6.</a:t>
            </a:r>
            <a:r>
              <a:rPr lang="en-US" sz="1200" b="1" dirty="0"/>
              <a:t> 2024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5B5320-0E9F-10A1-F78C-D9590823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25" y="360000"/>
            <a:ext cx="10875433" cy="80071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 dirty="0"/>
              <a:t>Líbeznice: Vzdálenost od zástavby</a:t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ED80ED-ADA0-A6EE-6489-EB4BD7FF27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96541" y="6327373"/>
            <a:ext cx="641417" cy="221071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9251B5B-511E-8844-E0C8-1642B6CCDA45}"/>
              </a:ext>
            </a:extLst>
          </p:cNvPr>
          <p:cNvCxnSpPr>
            <a:cxnSpLocks/>
          </p:cNvCxnSpPr>
          <p:nvPr/>
        </p:nvCxnSpPr>
        <p:spPr>
          <a:xfrm flipV="1">
            <a:off x="3879500" y="881348"/>
            <a:ext cx="2273372" cy="1189720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A09BE34-72AE-C7EA-27BE-95B687A0E02C}"/>
              </a:ext>
            </a:extLst>
          </p:cNvPr>
          <p:cNvCxnSpPr>
            <a:cxnSpLocks/>
          </p:cNvCxnSpPr>
          <p:nvPr/>
        </p:nvCxnSpPr>
        <p:spPr>
          <a:xfrm flipV="1">
            <a:off x="4513680" y="3180924"/>
            <a:ext cx="2614707" cy="989331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9292B8E-8430-EA35-531C-8404613C3C7C}"/>
              </a:ext>
            </a:extLst>
          </p:cNvPr>
          <p:cNvCxnSpPr>
            <a:cxnSpLocks/>
          </p:cNvCxnSpPr>
          <p:nvPr/>
        </p:nvCxnSpPr>
        <p:spPr>
          <a:xfrm flipV="1">
            <a:off x="4587422" y="4600826"/>
            <a:ext cx="3130901" cy="885854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13A25F4-9626-3D4E-1921-50E112E94B76}"/>
              </a:ext>
            </a:extLst>
          </p:cNvPr>
          <p:cNvSpPr txBox="1"/>
          <p:nvPr/>
        </p:nvSpPr>
        <p:spPr>
          <a:xfrm>
            <a:off x="5200670" y="1591283"/>
            <a:ext cx="620363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8080"/>
                </a:highlight>
              </a:rPr>
              <a:t>141 m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5514697-097A-5BCA-7A1C-8954790EC90E}"/>
              </a:ext>
            </a:extLst>
          </p:cNvPr>
          <p:cNvSpPr txBox="1"/>
          <p:nvPr/>
        </p:nvSpPr>
        <p:spPr>
          <a:xfrm>
            <a:off x="5907662" y="3848530"/>
            <a:ext cx="620363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8080"/>
                </a:highlight>
              </a:rPr>
              <a:t>155 m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380197C-A08F-D7D8-EE92-A4E274A22D3C}"/>
              </a:ext>
            </a:extLst>
          </p:cNvPr>
          <p:cNvSpPr txBox="1"/>
          <p:nvPr/>
        </p:nvSpPr>
        <p:spPr>
          <a:xfrm>
            <a:off x="6528025" y="5043753"/>
            <a:ext cx="620363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8080"/>
                </a:highlight>
              </a:rPr>
              <a:t>178 m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A7B34F5-A9DB-85D6-7ADA-C0696C8419CC}"/>
              </a:ext>
            </a:extLst>
          </p:cNvPr>
          <p:cNvSpPr txBox="1"/>
          <p:nvPr/>
        </p:nvSpPr>
        <p:spPr>
          <a:xfrm rot="20152405">
            <a:off x="1865754" y="2084407"/>
            <a:ext cx="84940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Nádražní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F71E78C-2CFB-197F-F203-A20DDCFF6FE5}"/>
              </a:ext>
            </a:extLst>
          </p:cNvPr>
          <p:cNvSpPr txBox="1"/>
          <p:nvPr/>
        </p:nvSpPr>
        <p:spPr>
          <a:xfrm>
            <a:off x="2290454" y="4329606"/>
            <a:ext cx="1155766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Třebízského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3DD723A-3CA0-CEF1-7F0F-4F97F59DEC55}"/>
              </a:ext>
            </a:extLst>
          </p:cNvPr>
          <p:cNvSpPr txBox="1"/>
          <p:nvPr/>
        </p:nvSpPr>
        <p:spPr>
          <a:xfrm rot="4663079">
            <a:off x="2754806" y="3044191"/>
            <a:ext cx="1343347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Dobrovského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2B9039A9-B090-3E72-F20B-716EC141837F}"/>
              </a:ext>
            </a:extLst>
          </p:cNvPr>
          <p:cNvSpPr txBox="1"/>
          <p:nvPr/>
        </p:nvSpPr>
        <p:spPr>
          <a:xfrm rot="5400000">
            <a:off x="3207826" y="4895344"/>
            <a:ext cx="1343347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Dobrovského</a:t>
            </a:r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F9AA06D1-477D-2FBA-D89F-50A4ABF62FB0}"/>
              </a:ext>
            </a:extLst>
          </p:cNvPr>
          <p:cNvGrpSpPr/>
          <p:nvPr/>
        </p:nvGrpSpPr>
        <p:grpSpPr>
          <a:xfrm>
            <a:off x="10896541" y="4344218"/>
            <a:ext cx="226143" cy="974879"/>
            <a:chOff x="10336323" y="1433451"/>
            <a:chExt cx="226143" cy="974879"/>
          </a:xfrm>
        </p:grpSpPr>
        <p:sp>
          <p:nvSpPr>
            <p:cNvPr id="38" name="Rovnoramenný trojúhelník 37">
              <a:extLst>
                <a:ext uri="{FF2B5EF4-FFF2-40B4-BE49-F238E27FC236}">
                  <a16:creationId xmlns:a16="http://schemas.microsoft.com/office/drawing/2014/main" id="{93418CCE-BD45-595D-E603-F7A39B459F54}"/>
                </a:ext>
              </a:extLst>
            </p:cNvPr>
            <p:cNvSpPr/>
            <p:nvPr/>
          </p:nvSpPr>
          <p:spPr>
            <a:xfrm>
              <a:off x="10336323" y="1433451"/>
              <a:ext cx="226143" cy="974879"/>
            </a:xfrm>
            <a:prstGeom prst="triangle">
              <a:avLst/>
            </a:prstGeom>
            <a:solidFill>
              <a:schemeClr val="accent2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3B745309-53D7-6C6A-2825-B79D890994CF}"/>
                </a:ext>
              </a:extLst>
            </p:cNvPr>
            <p:cNvSpPr txBox="1"/>
            <p:nvPr/>
          </p:nvSpPr>
          <p:spPr>
            <a:xfrm>
              <a:off x="10383671" y="2177498"/>
              <a:ext cx="131446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15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F80A0A20-7B58-BFF2-AE35-2FFAD916BE55}"/>
              </a:ext>
            </a:extLst>
          </p:cNvPr>
          <p:cNvSpPr txBox="1"/>
          <p:nvPr/>
        </p:nvSpPr>
        <p:spPr>
          <a:xfrm>
            <a:off x="856910" y="5159169"/>
            <a:ext cx="1009892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b="1" dirty="0"/>
              <a:t>Líbeznice</a:t>
            </a:r>
          </a:p>
        </p:txBody>
      </p:sp>
    </p:spTree>
    <p:extLst>
      <p:ext uri="{BB962C8B-B14F-4D97-AF65-F5344CB8AC3E}">
        <p14:creationId xmlns:p14="http://schemas.microsoft.com/office/powerpoint/2010/main" val="342543283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F42647AC-06FD-971A-5394-B9E6B1FB7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2" b="4142"/>
          <a:stretch/>
        </p:blipFill>
        <p:spPr>
          <a:xfrm>
            <a:off x="671008" y="790572"/>
            <a:ext cx="10866950" cy="4780706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BD30D7FB-75F0-756F-C29F-D01FE44CEA97}"/>
              </a:ext>
            </a:extLst>
          </p:cNvPr>
          <p:cNvSpPr txBox="1"/>
          <p:nvPr/>
        </p:nvSpPr>
        <p:spPr>
          <a:xfrm>
            <a:off x="662525" y="5697292"/>
            <a:ext cx="10875433" cy="370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Vzdálenosti jsou přibližné, měřené od vnější stěny tunelu k fasádě nejbližšího domu</a:t>
            </a:r>
            <a:endParaRPr lang="en-US" sz="1200" b="1" dirty="0"/>
          </a:p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Aktuální stav</a:t>
            </a:r>
            <a:r>
              <a:rPr lang="en-US" sz="1200" b="1" dirty="0"/>
              <a:t> k </a:t>
            </a:r>
            <a:r>
              <a:rPr lang="cs-CZ" sz="1200" b="1" dirty="0"/>
              <a:t>1</a:t>
            </a:r>
            <a:r>
              <a:rPr lang="en-US" sz="1200" b="1" dirty="0"/>
              <a:t>.</a:t>
            </a:r>
            <a:r>
              <a:rPr lang="cs-CZ" sz="1200" b="1" dirty="0"/>
              <a:t> 6.</a:t>
            </a:r>
            <a:r>
              <a:rPr lang="en-US" sz="1200" b="1" dirty="0"/>
              <a:t> 2024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5B5320-0E9F-10A1-F78C-D9590823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25" y="360000"/>
            <a:ext cx="10875433" cy="80071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 dirty="0"/>
              <a:t>Líbeznice, Měšice: Vzdálenost od zástavby</a:t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ED80ED-ADA0-A6EE-6489-EB4BD7FF27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96541" y="6327373"/>
            <a:ext cx="641417" cy="221071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A09BE34-72AE-C7EA-27BE-95B687A0E02C}"/>
              </a:ext>
            </a:extLst>
          </p:cNvPr>
          <p:cNvCxnSpPr>
            <a:cxnSpLocks/>
          </p:cNvCxnSpPr>
          <p:nvPr/>
        </p:nvCxnSpPr>
        <p:spPr>
          <a:xfrm flipV="1">
            <a:off x="6226439" y="1706700"/>
            <a:ext cx="3087329" cy="129802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5514697-097A-5BCA-7A1C-8954790EC90E}"/>
              </a:ext>
            </a:extLst>
          </p:cNvPr>
          <p:cNvSpPr txBox="1"/>
          <p:nvPr/>
        </p:nvSpPr>
        <p:spPr>
          <a:xfrm>
            <a:off x="7248064" y="2034285"/>
            <a:ext cx="620363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8080"/>
                </a:highlight>
              </a:rPr>
              <a:t>178 m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A7B34F5-A9DB-85D6-7ADA-C0696C8419CC}"/>
              </a:ext>
            </a:extLst>
          </p:cNvPr>
          <p:cNvSpPr txBox="1"/>
          <p:nvPr/>
        </p:nvSpPr>
        <p:spPr>
          <a:xfrm rot="20284102">
            <a:off x="9762793" y="1755077"/>
            <a:ext cx="921791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Revoluční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F71E78C-2CFB-197F-F203-A20DDCFF6FE5}"/>
              </a:ext>
            </a:extLst>
          </p:cNvPr>
          <p:cNvSpPr txBox="1"/>
          <p:nvPr/>
        </p:nvSpPr>
        <p:spPr>
          <a:xfrm>
            <a:off x="2895198" y="3506856"/>
            <a:ext cx="759823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Měšická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0FCA97DC-4877-84A7-4815-8991FFB2A28E}"/>
              </a:ext>
            </a:extLst>
          </p:cNvPr>
          <p:cNvGrpSpPr/>
          <p:nvPr/>
        </p:nvGrpSpPr>
        <p:grpSpPr>
          <a:xfrm>
            <a:off x="10896541" y="4344218"/>
            <a:ext cx="226143" cy="974879"/>
            <a:chOff x="10336323" y="1433451"/>
            <a:chExt cx="226143" cy="974879"/>
          </a:xfrm>
        </p:grpSpPr>
        <p:sp>
          <p:nvSpPr>
            <p:cNvPr id="25" name="Rovnoramenný trojúhelník 24">
              <a:extLst>
                <a:ext uri="{FF2B5EF4-FFF2-40B4-BE49-F238E27FC236}">
                  <a16:creationId xmlns:a16="http://schemas.microsoft.com/office/drawing/2014/main" id="{EA6C83AF-B0A0-2F5D-2E56-A7A58CB8B105}"/>
                </a:ext>
              </a:extLst>
            </p:cNvPr>
            <p:cNvSpPr/>
            <p:nvPr/>
          </p:nvSpPr>
          <p:spPr>
            <a:xfrm>
              <a:off x="10336323" y="1433451"/>
              <a:ext cx="226143" cy="974879"/>
            </a:xfrm>
            <a:prstGeom prst="triangle">
              <a:avLst/>
            </a:prstGeom>
            <a:solidFill>
              <a:schemeClr val="accent2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3FD05F68-2544-47B6-6766-83F1B0B76627}"/>
                </a:ext>
              </a:extLst>
            </p:cNvPr>
            <p:cNvSpPr txBox="1"/>
            <p:nvPr/>
          </p:nvSpPr>
          <p:spPr>
            <a:xfrm>
              <a:off x="10383671" y="2177498"/>
              <a:ext cx="131446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15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63C5B559-22C4-52B8-25EA-5DA747A01190}"/>
              </a:ext>
            </a:extLst>
          </p:cNvPr>
          <p:cNvCxnSpPr>
            <a:cxnSpLocks/>
          </p:cNvCxnSpPr>
          <p:nvPr/>
        </p:nvCxnSpPr>
        <p:spPr>
          <a:xfrm flipV="1">
            <a:off x="3017154" y="2716981"/>
            <a:ext cx="3087329" cy="129802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D73D8DA1-2EDD-FBE8-DEA8-6F521D08D726}"/>
              </a:ext>
            </a:extLst>
          </p:cNvPr>
          <p:cNvSpPr txBox="1"/>
          <p:nvPr/>
        </p:nvSpPr>
        <p:spPr>
          <a:xfrm>
            <a:off x="4431482" y="2889312"/>
            <a:ext cx="620363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8080"/>
                </a:highlight>
              </a:rPr>
              <a:t>177 m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386DB89-EE08-0F41-B1B8-03263A774BA3}"/>
              </a:ext>
            </a:extLst>
          </p:cNvPr>
          <p:cNvSpPr txBox="1"/>
          <p:nvPr/>
        </p:nvSpPr>
        <p:spPr>
          <a:xfrm>
            <a:off x="856910" y="5159169"/>
            <a:ext cx="1009892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b="1" dirty="0"/>
              <a:t>Líbeznice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5ED822A6-D684-BC78-2065-A9C0BC6FAE72}"/>
              </a:ext>
            </a:extLst>
          </p:cNvPr>
          <p:cNvSpPr txBox="1"/>
          <p:nvPr/>
        </p:nvSpPr>
        <p:spPr>
          <a:xfrm>
            <a:off x="10658735" y="2149701"/>
            <a:ext cx="732573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b="1" dirty="0"/>
              <a:t>Měšice</a:t>
            </a:r>
          </a:p>
        </p:txBody>
      </p:sp>
    </p:spTree>
    <p:extLst>
      <p:ext uri="{BB962C8B-B14F-4D97-AF65-F5344CB8AC3E}">
        <p14:creationId xmlns:p14="http://schemas.microsoft.com/office/powerpoint/2010/main" val="11700978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A6113C-9242-E587-E834-7169DBC18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3" b="7372"/>
          <a:stretch/>
        </p:blipFill>
        <p:spPr>
          <a:xfrm>
            <a:off x="662525" y="771675"/>
            <a:ext cx="10875433" cy="4780706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BD30D7FB-75F0-756F-C29F-D01FE44CEA97}"/>
              </a:ext>
            </a:extLst>
          </p:cNvPr>
          <p:cNvSpPr txBox="1"/>
          <p:nvPr/>
        </p:nvSpPr>
        <p:spPr>
          <a:xfrm>
            <a:off x="662525" y="5697292"/>
            <a:ext cx="10875433" cy="370137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/>
          </a:bodyPr>
          <a:lstStyle/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Vzdálenosti jsou přibližné, měřené od vnější stěny tunelu či stavby k fasádě nejbližšího domu resp. k hranici zastavitelného území</a:t>
            </a:r>
            <a:endParaRPr lang="en-US" sz="1200" b="1" dirty="0"/>
          </a:p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Aktuální stav</a:t>
            </a:r>
            <a:r>
              <a:rPr lang="en-US" sz="1200" b="1" dirty="0"/>
              <a:t> k </a:t>
            </a:r>
            <a:r>
              <a:rPr lang="cs-CZ" sz="1200" b="1" dirty="0"/>
              <a:t>1</a:t>
            </a:r>
            <a:r>
              <a:rPr lang="en-US" sz="1200" b="1" dirty="0"/>
              <a:t>.</a:t>
            </a:r>
            <a:r>
              <a:rPr lang="cs-CZ" sz="1200" b="1" dirty="0"/>
              <a:t> 6.</a:t>
            </a:r>
            <a:r>
              <a:rPr lang="en-US" sz="1200" b="1" dirty="0"/>
              <a:t> 2024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5B5320-0E9F-10A1-F78C-D9590823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25" y="360000"/>
            <a:ext cx="10875433" cy="80071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 dirty="0"/>
              <a:t>Hovorčovice: Vzdálenost od zástavby</a:t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ED80ED-ADA0-A6EE-6489-EB4BD7FF27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96541" y="6327373"/>
            <a:ext cx="641417" cy="221071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A09BE34-72AE-C7EA-27BE-95B687A0E02C}"/>
              </a:ext>
            </a:extLst>
          </p:cNvPr>
          <p:cNvCxnSpPr>
            <a:cxnSpLocks/>
          </p:cNvCxnSpPr>
          <p:nvPr/>
        </p:nvCxnSpPr>
        <p:spPr>
          <a:xfrm>
            <a:off x="3608439" y="3087090"/>
            <a:ext cx="1303804" cy="24741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5514697-097A-5BCA-7A1C-8954790EC90E}"/>
              </a:ext>
            </a:extLst>
          </p:cNvPr>
          <p:cNvSpPr txBox="1"/>
          <p:nvPr/>
        </p:nvSpPr>
        <p:spPr>
          <a:xfrm>
            <a:off x="4260341" y="2913865"/>
            <a:ext cx="498534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8080"/>
                </a:highlight>
              </a:rPr>
              <a:t>60 m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A7B34F5-A9DB-85D6-7ADA-C0696C8419CC}"/>
              </a:ext>
            </a:extLst>
          </p:cNvPr>
          <p:cNvSpPr txBox="1"/>
          <p:nvPr/>
        </p:nvSpPr>
        <p:spPr>
          <a:xfrm rot="19778924">
            <a:off x="8372514" y="2035241"/>
            <a:ext cx="908903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Na Slunci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F71E78C-2CFB-197F-F203-A20DDCFF6FE5}"/>
              </a:ext>
            </a:extLst>
          </p:cNvPr>
          <p:cNvSpPr txBox="1"/>
          <p:nvPr/>
        </p:nvSpPr>
        <p:spPr>
          <a:xfrm rot="2746521">
            <a:off x="8096701" y="4642996"/>
            <a:ext cx="1460528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Na Konci Světa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0FCA97DC-4877-84A7-4815-8991FFB2A28E}"/>
              </a:ext>
            </a:extLst>
          </p:cNvPr>
          <p:cNvGrpSpPr/>
          <p:nvPr/>
        </p:nvGrpSpPr>
        <p:grpSpPr>
          <a:xfrm>
            <a:off x="10896541" y="4344218"/>
            <a:ext cx="226143" cy="974879"/>
            <a:chOff x="10336323" y="1433451"/>
            <a:chExt cx="226143" cy="974879"/>
          </a:xfrm>
        </p:grpSpPr>
        <p:sp>
          <p:nvSpPr>
            <p:cNvPr id="25" name="Rovnoramenný trojúhelník 24">
              <a:extLst>
                <a:ext uri="{FF2B5EF4-FFF2-40B4-BE49-F238E27FC236}">
                  <a16:creationId xmlns:a16="http://schemas.microsoft.com/office/drawing/2014/main" id="{EA6C83AF-B0A0-2F5D-2E56-A7A58CB8B105}"/>
                </a:ext>
              </a:extLst>
            </p:cNvPr>
            <p:cNvSpPr/>
            <p:nvPr/>
          </p:nvSpPr>
          <p:spPr>
            <a:xfrm>
              <a:off x="10336323" y="1433451"/>
              <a:ext cx="226143" cy="974879"/>
            </a:xfrm>
            <a:prstGeom prst="triangle">
              <a:avLst/>
            </a:prstGeom>
            <a:solidFill>
              <a:schemeClr val="accent2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3FD05F68-2544-47B6-6766-83F1B0B76627}"/>
                </a:ext>
              </a:extLst>
            </p:cNvPr>
            <p:cNvSpPr txBox="1"/>
            <p:nvPr/>
          </p:nvSpPr>
          <p:spPr>
            <a:xfrm>
              <a:off x="10383671" y="2177498"/>
              <a:ext cx="131446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15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DBC1D70-459F-7D27-372B-CD87B59F2C92}"/>
              </a:ext>
            </a:extLst>
          </p:cNvPr>
          <p:cNvCxnSpPr>
            <a:cxnSpLocks/>
          </p:cNvCxnSpPr>
          <p:nvPr/>
        </p:nvCxnSpPr>
        <p:spPr>
          <a:xfrm>
            <a:off x="3805084" y="2342101"/>
            <a:ext cx="2684206" cy="445039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7581E3E-FDAC-630D-A8EE-9ABC858C7BD8}"/>
              </a:ext>
            </a:extLst>
          </p:cNvPr>
          <p:cNvSpPr txBox="1"/>
          <p:nvPr/>
        </p:nvSpPr>
        <p:spPr>
          <a:xfrm>
            <a:off x="4817342" y="2226685"/>
            <a:ext cx="620363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8080"/>
                </a:highlight>
              </a:rPr>
              <a:t>145 m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A71F6225-83C9-555A-269E-D63302E2D2ED}"/>
              </a:ext>
            </a:extLst>
          </p:cNvPr>
          <p:cNvCxnSpPr>
            <a:cxnSpLocks/>
          </p:cNvCxnSpPr>
          <p:nvPr/>
        </p:nvCxnSpPr>
        <p:spPr>
          <a:xfrm>
            <a:off x="5127524" y="1131909"/>
            <a:ext cx="1361766" cy="1673120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3C8B861-A1F7-AC68-AD0F-3F7FB1083757}"/>
              </a:ext>
            </a:extLst>
          </p:cNvPr>
          <p:cNvSpPr txBox="1"/>
          <p:nvPr/>
        </p:nvSpPr>
        <p:spPr>
          <a:xfrm>
            <a:off x="5748668" y="1636157"/>
            <a:ext cx="620363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8080"/>
                </a:highlight>
              </a:rPr>
              <a:t>118 m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813CCBC-4965-EEC6-6B13-97A1AEE55F38}"/>
              </a:ext>
            </a:extLst>
          </p:cNvPr>
          <p:cNvSpPr txBox="1"/>
          <p:nvPr/>
        </p:nvSpPr>
        <p:spPr>
          <a:xfrm rot="19778924">
            <a:off x="8541952" y="3313585"/>
            <a:ext cx="848309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Povětrná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BAFB795-60DE-7795-1009-62D36182CC2B}"/>
              </a:ext>
            </a:extLst>
          </p:cNvPr>
          <p:cNvSpPr txBox="1"/>
          <p:nvPr/>
        </p:nvSpPr>
        <p:spPr>
          <a:xfrm>
            <a:off x="10027802" y="944436"/>
            <a:ext cx="1322478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b="1" dirty="0"/>
              <a:t>Hovorčovice</a:t>
            </a:r>
          </a:p>
        </p:txBody>
      </p:sp>
    </p:spTree>
    <p:extLst>
      <p:ext uri="{BB962C8B-B14F-4D97-AF65-F5344CB8AC3E}">
        <p14:creationId xmlns:p14="http://schemas.microsoft.com/office/powerpoint/2010/main" val="399394132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F4583D-DDB3-5ED4-EBE8-984975202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25" y="760356"/>
            <a:ext cx="10875433" cy="479202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BD30D7FB-75F0-756F-C29F-D01FE44CEA97}"/>
              </a:ext>
            </a:extLst>
          </p:cNvPr>
          <p:cNvSpPr txBox="1"/>
          <p:nvPr/>
        </p:nvSpPr>
        <p:spPr>
          <a:xfrm>
            <a:off x="662525" y="5697292"/>
            <a:ext cx="10875433" cy="370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Únikové objekty budou napojeny na stávající komunikace obslužnými komunikacemi</a:t>
            </a:r>
          </a:p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Aktuální stav</a:t>
            </a:r>
            <a:r>
              <a:rPr lang="en-US" sz="1200" b="1" dirty="0"/>
              <a:t> k </a:t>
            </a:r>
            <a:r>
              <a:rPr lang="cs-CZ" sz="1200" b="1" dirty="0"/>
              <a:t>1</a:t>
            </a:r>
            <a:r>
              <a:rPr lang="en-US" sz="1200" b="1" dirty="0"/>
              <a:t>.</a:t>
            </a:r>
            <a:r>
              <a:rPr lang="cs-CZ" sz="1200" b="1" dirty="0"/>
              <a:t> 6.</a:t>
            </a:r>
            <a:r>
              <a:rPr lang="en-US" sz="1200" b="1" dirty="0"/>
              <a:t> 2024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5B5320-0E9F-10A1-F78C-D9590823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25" y="360000"/>
            <a:ext cx="10875433" cy="80071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 dirty="0"/>
              <a:t>Únikové objekty</a:t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ED80ED-ADA0-A6EE-6489-EB4BD7FF27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96541" y="6327373"/>
            <a:ext cx="641417" cy="221071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A7B34F5-A9DB-85D6-7ADA-C0696C8419CC}"/>
              </a:ext>
            </a:extLst>
          </p:cNvPr>
          <p:cNvSpPr txBox="1"/>
          <p:nvPr/>
        </p:nvSpPr>
        <p:spPr>
          <a:xfrm rot="19778924">
            <a:off x="3548181" y="4075436"/>
            <a:ext cx="84940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Nádražní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0FCA97DC-4877-84A7-4815-8991FFB2A28E}"/>
              </a:ext>
            </a:extLst>
          </p:cNvPr>
          <p:cNvGrpSpPr/>
          <p:nvPr/>
        </p:nvGrpSpPr>
        <p:grpSpPr>
          <a:xfrm>
            <a:off x="10896541" y="4344218"/>
            <a:ext cx="226143" cy="974879"/>
            <a:chOff x="10336323" y="1433451"/>
            <a:chExt cx="226143" cy="974879"/>
          </a:xfrm>
        </p:grpSpPr>
        <p:sp>
          <p:nvSpPr>
            <p:cNvPr id="25" name="Rovnoramenný trojúhelník 24">
              <a:extLst>
                <a:ext uri="{FF2B5EF4-FFF2-40B4-BE49-F238E27FC236}">
                  <a16:creationId xmlns:a16="http://schemas.microsoft.com/office/drawing/2014/main" id="{EA6C83AF-B0A0-2F5D-2E56-A7A58CB8B105}"/>
                </a:ext>
              </a:extLst>
            </p:cNvPr>
            <p:cNvSpPr/>
            <p:nvPr/>
          </p:nvSpPr>
          <p:spPr>
            <a:xfrm>
              <a:off x="10336323" y="1433451"/>
              <a:ext cx="226143" cy="974879"/>
            </a:xfrm>
            <a:prstGeom prst="triangle">
              <a:avLst/>
            </a:prstGeom>
            <a:solidFill>
              <a:schemeClr val="accent2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3FD05F68-2544-47B6-6766-83F1B0B76627}"/>
                </a:ext>
              </a:extLst>
            </p:cNvPr>
            <p:cNvSpPr txBox="1"/>
            <p:nvPr/>
          </p:nvSpPr>
          <p:spPr>
            <a:xfrm>
              <a:off x="10383671" y="2177498"/>
              <a:ext cx="131446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15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pic>
        <p:nvPicPr>
          <p:cNvPr id="8" name="Grafický objekt 7" descr="Běžet se souvislou výplní">
            <a:extLst>
              <a:ext uri="{FF2B5EF4-FFF2-40B4-BE49-F238E27FC236}">
                <a16:creationId xmlns:a16="http://schemas.microsoft.com/office/drawing/2014/main" id="{D10873D9-1FE7-1C94-5F72-88CF3DB63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8967" y="2160071"/>
            <a:ext cx="592393" cy="5923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2AB247E-DE67-2A53-70F9-31AC7BFDE3D8}"/>
              </a:ext>
            </a:extLst>
          </p:cNvPr>
          <p:cNvSpPr txBox="1"/>
          <p:nvPr/>
        </p:nvSpPr>
        <p:spPr>
          <a:xfrm>
            <a:off x="856910" y="5159169"/>
            <a:ext cx="1009892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b="1" dirty="0"/>
              <a:t>Líbeznice</a:t>
            </a:r>
          </a:p>
        </p:txBody>
      </p:sp>
    </p:spTree>
    <p:extLst>
      <p:ext uri="{BB962C8B-B14F-4D97-AF65-F5344CB8AC3E}">
        <p14:creationId xmlns:p14="http://schemas.microsoft.com/office/powerpoint/2010/main" val="387188217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6ED9E-08B2-B1F9-37A0-44EAB9632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8" t="12985" r="78" b="7229"/>
          <a:stretch/>
        </p:blipFill>
        <p:spPr>
          <a:xfrm>
            <a:off x="662525" y="760356"/>
            <a:ext cx="10866950" cy="480696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B5B5320-0E9F-10A1-F78C-D9590823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25" y="360000"/>
            <a:ext cx="10875433" cy="80071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 dirty="0"/>
              <a:t>Únikové objekty</a:t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ED80ED-ADA0-A6EE-6489-EB4BD7FF27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96541" y="6327373"/>
            <a:ext cx="641417" cy="221071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A7B34F5-A9DB-85D6-7ADA-C0696C8419CC}"/>
              </a:ext>
            </a:extLst>
          </p:cNvPr>
          <p:cNvSpPr txBox="1"/>
          <p:nvPr/>
        </p:nvSpPr>
        <p:spPr>
          <a:xfrm rot="688380">
            <a:off x="1826385" y="4475400"/>
            <a:ext cx="1284326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Hovorčovická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0FCA97DC-4877-84A7-4815-8991FFB2A28E}"/>
              </a:ext>
            </a:extLst>
          </p:cNvPr>
          <p:cNvGrpSpPr/>
          <p:nvPr/>
        </p:nvGrpSpPr>
        <p:grpSpPr>
          <a:xfrm>
            <a:off x="10896541" y="4344218"/>
            <a:ext cx="226143" cy="974879"/>
            <a:chOff x="10336323" y="1433451"/>
            <a:chExt cx="226143" cy="974879"/>
          </a:xfrm>
        </p:grpSpPr>
        <p:sp>
          <p:nvSpPr>
            <p:cNvPr id="25" name="Rovnoramenný trojúhelník 24">
              <a:extLst>
                <a:ext uri="{FF2B5EF4-FFF2-40B4-BE49-F238E27FC236}">
                  <a16:creationId xmlns:a16="http://schemas.microsoft.com/office/drawing/2014/main" id="{EA6C83AF-B0A0-2F5D-2E56-A7A58CB8B105}"/>
                </a:ext>
              </a:extLst>
            </p:cNvPr>
            <p:cNvSpPr/>
            <p:nvPr/>
          </p:nvSpPr>
          <p:spPr>
            <a:xfrm>
              <a:off x="10336323" y="1433451"/>
              <a:ext cx="226143" cy="974879"/>
            </a:xfrm>
            <a:prstGeom prst="triangle">
              <a:avLst/>
            </a:prstGeom>
            <a:solidFill>
              <a:schemeClr val="accent2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3FD05F68-2544-47B6-6766-83F1B0B76627}"/>
                </a:ext>
              </a:extLst>
            </p:cNvPr>
            <p:cNvSpPr txBox="1"/>
            <p:nvPr/>
          </p:nvSpPr>
          <p:spPr>
            <a:xfrm>
              <a:off x="10383671" y="2177498"/>
              <a:ext cx="131446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15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pic>
        <p:nvPicPr>
          <p:cNvPr id="8" name="Grafický objekt 7" descr="Běžet se souvislou výplní">
            <a:extLst>
              <a:ext uri="{FF2B5EF4-FFF2-40B4-BE49-F238E27FC236}">
                <a16:creationId xmlns:a16="http://schemas.microsoft.com/office/drawing/2014/main" id="{D10873D9-1FE7-1C94-5F72-88CF3DB63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9803" y="1561068"/>
            <a:ext cx="592393" cy="5923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28BF078-A53A-C9B5-3A65-CB788B17F45B}"/>
              </a:ext>
            </a:extLst>
          </p:cNvPr>
          <p:cNvSpPr txBox="1"/>
          <p:nvPr/>
        </p:nvSpPr>
        <p:spPr>
          <a:xfrm rot="836091">
            <a:off x="921831" y="1783209"/>
            <a:ext cx="880049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Východní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CF1EF7-48A1-D2E8-6569-1F20B48CD7B3}"/>
              </a:ext>
            </a:extLst>
          </p:cNvPr>
          <p:cNvSpPr txBox="1"/>
          <p:nvPr/>
        </p:nvSpPr>
        <p:spPr>
          <a:xfrm>
            <a:off x="856910" y="5159169"/>
            <a:ext cx="1009892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b="1" dirty="0"/>
              <a:t>Líbeznice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6495CC-6D26-C182-A59E-F20AD22C3FA7}"/>
              </a:ext>
            </a:extLst>
          </p:cNvPr>
          <p:cNvSpPr txBox="1"/>
          <p:nvPr/>
        </p:nvSpPr>
        <p:spPr>
          <a:xfrm>
            <a:off x="662525" y="5697292"/>
            <a:ext cx="10875433" cy="370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Únikové objekty budou napojeny na stávající komunikace obslužnými komunikacemi</a:t>
            </a:r>
          </a:p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Aktuální stav</a:t>
            </a:r>
            <a:r>
              <a:rPr lang="en-US" sz="1200" b="1" dirty="0"/>
              <a:t> k </a:t>
            </a:r>
            <a:r>
              <a:rPr lang="cs-CZ" sz="1200" b="1" dirty="0"/>
              <a:t>1</a:t>
            </a:r>
            <a:r>
              <a:rPr lang="en-US" sz="1200" b="1" dirty="0"/>
              <a:t>.</a:t>
            </a:r>
            <a:r>
              <a:rPr lang="cs-CZ" sz="1200" b="1" dirty="0"/>
              <a:t> 6.</a:t>
            </a:r>
            <a:r>
              <a:rPr lang="en-US" sz="1200" b="1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2958261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6B36E58-2685-3F58-6772-ECAB2076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4" b="3844"/>
          <a:stretch/>
        </p:blipFill>
        <p:spPr>
          <a:xfrm>
            <a:off x="662525" y="760354"/>
            <a:ext cx="10859077" cy="4806965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B5B5320-0E9F-10A1-F78C-D9590823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25" y="360000"/>
            <a:ext cx="10875433" cy="80071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 dirty="0"/>
              <a:t>Únikové objekty</a:t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ED80ED-ADA0-A6EE-6489-EB4BD7FF27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96541" y="6327373"/>
            <a:ext cx="641417" cy="221071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cs-CZ"/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0FCA97DC-4877-84A7-4815-8991FFB2A28E}"/>
              </a:ext>
            </a:extLst>
          </p:cNvPr>
          <p:cNvGrpSpPr/>
          <p:nvPr/>
        </p:nvGrpSpPr>
        <p:grpSpPr>
          <a:xfrm>
            <a:off x="10896541" y="1045063"/>
            <a:ext cx="226143" cy="974879"/>
            <a:chOff x="10336323" y="1433451"/>
            <a:chExt cx="226143" cy="974879"/>
          </a:xfrm>
        </p:grpSpPr>
        <p:sp>
          <p:nvSpPr>
            <p:cNvPr id="25" name="Rovnoramenný trojúhelník 24">
              <a:extLst>
                <a:ext uri="{FF2B5EF4-FFF2-40B4-BE49-F238E27FC236}">
                  <a16:creationId xmlns:a16="http://schemas.microsoft.com/office/drawing/2014/main" id="{EA6C83AF-B0A0-2F5D-2E56-A7A58CB8B105}"/>
                </a:ext>
              </a:extLst>
            </p:cNvPr>
            <p:cNvSpPr/>
            <p:nvPr/>
          </p:nvSpPr>
          <p:spPr>
            <a:xfrm>
              <a:off x="10336323" y="1433451"/>
              <a:ext cx="226143" cy="974879"/>
            </a:xfrm>
            <a:prstGeom prst="triangle">
              <a:avLst/>
            </a:prstGeom>
            <a:solidFill>
              <a:schemeClr val="accent2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3FD05F68-2544-47B6-6766-83F1B0B76627}"/>
                </a:ext>
              </a:extLst>
            </p:cNvPr>
            <p:cNvSpPr txBox="1"/>
            <p:nvPr/>
          </p:nvSpPr>
          <p:spPr>
            <a:xfrm>
              <a:off x="10383671" y="2177498"/>
              <a:ext cx="131446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15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pic>
        <p:nvPicPr>
          <p:cNvPr id="8" name="Grafický objekt 7" descr="Běžet se souvislou výplní">
            <a:extLst>
              <a:ext uri="{FF2B5EF4-FFF2-40B4-BE49-F238E27FC236}">
                <a16:creationId xmlns:a16="http://schemas.microsoft.com/office/drawing/2014/main" id="{D10873D9-1FE7-1C94-5F72-88CF3DB63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6137" y="4048021"/>
            <a:ext cx="592393" cy="5923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28BF078-A53A-C9B5-3A65-CB788B17F45B}"/>
              </a:ext>
            </a:extLst>
          </p:cNvPr>
          <p:cNvSpPr txBox="1"/>
          <p:nvPr/>
        </p:nvSpPr>
        <p:spPr>
          <a:xfrm rot="523791">
            <a:off x="764248" y="2088291"/>
            <a:ext cx="918265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U Cihelny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CF1EF7-48A1-D2E8-6569-1F20B48CD7B3}"/>
              </a:ext>
            </a:extLst>
          </p:cNvPr>
          <p:cNvSpPr txBox="1"/>
          <p:nvPr/>
        </p:nvSpPr>
        <p:spPr>
          <a:xfrm>
            <a:off x="947345" y="1004724"/>
            <a:ext cx="1009892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b="1" dirty="0"/>
              <a:t>Líbeznice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1B1AB3-1706-6465-1E34-796AC6A1587B}"/>
              </a:ext>
            </a:extLst>
          </p:cNvPr>
          <p:cNvSpPr txBox="1"/>
          <p:nvPr/>
        </p:nvSpPr>
        <p:spPr>
          <a:xfrm>
            <a:off x="9894771" y="5159169"/>
            <a:ext cx="1322478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b="1" dirty="0"/>
              <a:t>Hovorčovice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DA5F613-6477-850A-41B2-6DE2D1E06C19}"/>
              </a:ext>
            </a:extLst>
          </p:cNvPr>
          <p:cNvSpPr txBox="1"/>
          <p:nvPr/>
        </p:nvSpPr>
        <p:spPr>
          <a:xfrm rot="5770409">
            <a:off x="1880580" y="1452364"/>
            <a:ext cx="1067215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Nedvědova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EA7D512-2C2A-8FE0-7E20-31B8A8CDF378}"/>
              </a:ext>
            </a:extLst>
          </p:cNvPr>
          <p:cNvSpPr txBox="1"/>
          <p:nvPr/>
        </p:nvSpPr>
        <p:spPr>
          <a:xfrm rot="19778924">
            <a:off x="9991604" y="4537203"/>
            <a:ext cx="908903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Na Slunci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C135F84-3925-FB29-90FF-883B7A629EF3}"/>
              </a:ext>
            </a:extLst>
          </p:cNvPr>
          <p:cNvSpPr txBox="1"/>
          <p:nvPr/>
        </p:nvSpPr>
        <p:spPr>
          <a:xfrm rot="3120005">
            <a:off x="10822858" y="2887791"/>
            <a:ext cx="599651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  <a:highlight>
                  <a:srgbClr val="002B59"/>
                </a:highlight>
              </a:rPr>
              <a:t>Hlavní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4B3A73C-8926-DF17-759B-CAAA711CD9CE}"/>
              </a:ext>
            </a:extLst>
          </p:cNvPr>
          <p:cNvSpPr txBox="1"/>
          <p:nvPr/>
        </p:nvSpPr>
        <p:spPr>
          <a:xfrm>
            <a:off x="662525" y="5697292"/>
            <a:ext cx="10875433" cy="370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Únikové objekty budou napojeny na stávající komunikace obslužnými komunikacemi</a:t>
            </a:r>
          </a:p>
          <a:p>
            <a:pPr marL="287993" indent="-287993" defTabSz="1219170">
              <a:lnSpc>
                <a:spcPct val="90000"/>
              </a:lnSpc>
              <a:spcBef>
                <a:spcPts val="320"/>
              </a:spcBef>
              <a:buFont typeface="Verdana" pitchFamily="34" charset="0"/>
              <a:buChar char="—"/>
            </a:pPr>
            <a:r>
              <a:rPr lang="cs-CZ" sz="1200" b="1" dirty="0"/>
              <a:t>Aktuální stav</a:t>
            </a:r>
            <a:r>
              <a:rPr lang="en-US" sz="1200" b="1" dirty="0"/>
              <a:t> k </a:t>
            </a:r>
            <a:r>
              <a:rPr lang="cs-CZ" sz="1200" b="1" dirty="0"/>
              <a:t>1</a:t>
            </a:r>
            <a:r>
              <a:rPr lang="en-US" sz="1200" b="1" dirty="0"/>
              <a:t>.</a:t>
            </a:r>
            <a:r>
              <a:rPr lang="cs-CZ" sz="1200" b="1" dirty="0"/>
              <a:t> 6.</a:t>
            </a:r>
            <a:r>
              <a:rPr lang="en-US" sz="1200" b="1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5165254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9408892DF75C448217BCB03E8146B5" ma:contentTypeVersion="13" ma:contentTypeDescription="Vytvoří nový dokument" ma:contentTypeScope="" ma:versionID="6dd13c7c81e31514a3843627fb1db20b">
  <xsd:schema xmlns:xsd="http://www.w3.org/2001/XMLSchema" xmlns:xs="http://www.w3.org/2001/XMLSchema" xmlns:p="http://schemas.microsoft.com/office/2006/metadata/properties" xmlns:ns2="0ca858bc-bd2c-40c0-9836-4587e8a72249" xmlns:ns3="36404387-050e-4503-80d9-76ecdcd7dece" targetNamespace="http://schemas.microsoft.com/office/2006/metadata/properties" ma:root="true" ma:fieldsID="6eb9f0270c89c91a2c7dd26ea8ea4831" ns2:_="" ns3:_="">
    <xsd:import namespace="0ca858bc-bd2c-40c0-9836-4587e8a72249"/>
    <xsd:import namespace="36404387-050e-4503-80d9-76ecdcd7de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858bc-bd2c-40c0-9836-4587e8a72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9cac663c-8e72-4ac5-a527-e76fb08481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04387-050e-4503-80d9-76ecdcd7dec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Sloupec zachycení celé taxonomie" ma:hidden="true" ma:list="{16bd2cd9-f1af-4d89-ab1c-b78b275f91e1}" ma:internalName="TaxCatchAll" ma:showField="CatchAllData" ma:web="36404387-050e-4503-80d9-76ecdcd7de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87686F-A3F0-4318-A654-BB31D261ED77}">
  <ds:schemaRefs>
    <ds:schemaRef ds:uri="0ca858bc-bd2c-40c0-9836-4587e8a72249"/>
    <ds:schemaRef ds:uri="36404387-050e-4503-80d9-76ecdcd7de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1D1939-0805-4A48-BCDE-52FA6755DD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2395</TotalTime>
  <Words>229</Words>
  <Application>Microsoft Office PowerPoint</Application>
  <PresentationFormat>Širokoúhlá obrazovka</PresentationFormat>
  <Paragraphs>68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Calibri</vt:lpstr>
      <vt:lpstr>Verdana</vt:lpstr>
      <vt:lpstr>Office Theme</vt:lpstr>
      <vt:lpstr>Líbeznice - doplnění</vt:lpstr>
      <vt:lpstr>Líbeznice: Vzdálenost od zástavby </vt:lpstr>
      <vt:lpstr>Líbeznice, Měšice: Vzdálenost od zástavby </vt:lpstr>
      <vt:lpstr>Hovorčovice: Vzdálenost od zástavby </vt:lpstr>
      <vt:lpstr>Únikové objekty </vt:lpstr>
      <vt:lpstr>Únikové objekty </vt:lpstr>
      <vt:lpstr>Únikové objekty </vt:lpstr>
    </vt:vector>
  </TitlesOfParts>
  <Company>Správa železnic, státní organizace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vysokorychlostních tratí v ČR</dc:title>
  <dc:creator>Nevola Jan, Bc.</dc:creator>
  <cp:lastModifiedBy>Obec Líbeznice</cp:lastModifiedBy>
  <cp:revision>113</cp:revision>
  <cp:lastPrinted>2023-01-10T10:46:56Z</cp:lastPrinted>
  <dcterms:created xsi:type="dcterms:W3CDTF">2021-10-19T08:35:22Z</dcterms:created>
  <dcterms:modified xsi:type="dcterms:W3CDTF">2024-06-14T10:52:15Z</dcterms:modified>
</cp:coreProperties>
</file>